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56" r:id="rId65"/>
    <p:sldId id="357" r:id="rId66"/>
    <p:sldId id="322" r:id="rId67"/>
    <p:sldId id="323" r:id="rId68"/>
    <p:sldId id="324" r:id="rId69"/>
    <p:sldId id="326" r:id="rId70"/>
    <p:sldId id="327" r:id="rId71"/>
    <p:sldId id="328" r:id="rId72"/>
    <p:sldId id="279" r:id="rId73"/>
    <p:sldId id="329" r:id="rId74"/>
    <p:sldId id="330"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79" r:id="rId92"/>
    <p:sldId id="349" r:id="rId93"/>
    <p:sldId id="350" r:id="rId94"/>
    <p:sldId id="351" r:id="rId95"/>
    <p:sldId id="352" r:id="rId96"/>
    <p:sldId id="353" r:id="rId97"/>
    <p:sldId id="354" r:id="rId98"/>
    <p:sldId id="355"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3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p:restoredTop sz="75191"/>
  </p:normalViewPr>
  <p:slideViewPr>
    <p:cSldViewPr snapToGrid="0" snapToObjects="1">
      <p:cViewPr varScale="1">
        <p:scale>
          <a:sx n="120" d="100"/>
          <a:sy n="120" d="100"/>
        </p:scale>
        <p:origin x="632"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svg"/><Relationship Id="rId1"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32.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image" Target="../media/image86.svg"/><Relationship Id="rId1" Type="http://schemas.openxmlformats.org/officeDocument/2006/relationships/image" Target="../media/image93.png"/><Relationship Id="rId6" Type="http://schemas.openxmlformats.org/officeDocument/2006/relationships/image" Target="../media/image90.svg"/><Relationship Id="rId5" Type="http://schemas.openxmlformats.org/officeDocument/2006/relationships/image" Target="../media/image95.png"/><Relationship Id="rId4" Type="http://schemas.openxmlformats.org/officeDocument/2006/relationships/image" Target="../media/image8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108</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Git was so dominant in the Stack Overflow Developer Survey that they don't even ask the question anymore. It had almost 90% adoption in 2018, so they didn't even ask in 2019. 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revisions,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 patch should take no more than three seconds to apply.</a:t>
            </a:r>
          </a:p>
          <a:p>
            <a:r>
              <a:rPr lang="en-US" sz="1200" b="0" kern="1200" dirty="0">
                <a:solidFill>
                  <a:schemeClr val="tx1"/>
                </a:solidFill>
                <a:effectLst/>
                <a:latin typeface="+mn-lt"/>
                <a:ea typeface="+mn-ea"/>
                <a:cs typeface="+mn-cs"/>
              </a:rPr>
              <a:t>* Take CVS as an example of what not to do; if in doubt, make the exact opposite decision.</a:t>
            </a:r>
          </a:p>
          <a:p>
            <a:r>
              <a:rPr lang="en-US" sz="1200" b="0" kern="1200" dirty="0">
                <a:solidFill>
                  <a:schemeClr val="tx1"/>
                </a:solidFill>
                <a:effectLst/>
                <a:latin typeface="+mn-lt"/>
                <a:ea typeface="+mn-ea"/>
                <a:cs typeface="+mn-cs"/>
              </a:rPr>
              <a:t>* Support a distributed,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-like workflow</a:t>
            </a:r>
          </a:p>
          <a:p>
            <a:r>
              <a:rPr lang="en-US" sz="1200" b="0" kern="1200" dirty="0">
                <a:solidFill>
                  <a:schemeClr val="tx1"/>
                </a:solidFill>
                <a:effectLst/>
                <a:latin typeface="+mn-lt"/>
                <a:ea typeface="+mn-ea"/>
                <a:cs typeface="+mn-cs"/>
              </a:rPr>
              <a:t>* Include very strong safeguards against corruption, either accidental or malicious.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We'll talk a little bit about GitHub soon, but it's launch in April 2008 was instrumental in driving more widespread adoption of git.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163668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04.svg"/></Relationships>
</file>

<file path=ppt/slides/_rels/slide1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106.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08.emf"/></Relationships>
</file>

<file path=ppt/slides/_rels/slide11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hyperlink" Target="https://commons.wikimedia.org/wiki/File:Crotophaga_sulcirostris.jp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118.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25.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3.svg"/></Relationships>
</file>

<file path=ppt/slides/_rels/slide5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64.xml.rels><?xml version="1.0" encoding="UTF-8" standalone="yes"?>
<Relationships xmlns="http://schemas.openxmlformats.org/package/2006/relationships"><Relationship Id="rId3" Type="http://schemas.openxmlformats.org/officeDocument/2006/relationships/hyperlink" Target="http://www.facesofopensource.com/brian-behlendorf-2/" TargetMode="External"/><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6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7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83.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Adoption</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0" y="6488658"/>
            <a:ext cx="3166508" cy="369332"/>
          </a:xfrm>
          <a:prstGeom prst="rect">
            <a:avLst/>
          </a:prstGeom>
          <a:solidFill>
            <a:schemeClr val="bg1">
              <a:alpha val="50000"/>
            </a:schemeClr>
          </a:solidFill>
        </p:spPr>
        <p:txBody>
          <a:bodyPr wrap="none" rtlCol="0">
            <a:spAutoFit/>
          </a:bodyPr>
          <a:lstStyle/>
          <a:p>
            <a:r>
              <a:rPr lang="en-US" dirty="0">
                <a:hlinkClick r:id="rId4"/>
              </a:rPr>
              <a:t>Robert McClure &amp; Brian Randell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a:t>Prototype</a:t>
            </a:r>
            <a:endParaRPr lang="en-US" dirty="0"/>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ChangeAspect="1"/>
          </p:cNvPicPr>
          <p:nvPr/>
        </p:nvPicPr>
        <p:blipFill>
          <a:blip r:embed="rId3"/>
          <a:srcRect/>
          <a:stretch/>
        </p:blipFill>
        <p:spPr>
          <a:xfrm>
            <a:off x="-106327" y="-1220087"/>
            <a:ext cx="12397563" cy="9298173"/>
          </a:xfrm>
          <a:prstGeom prst="rect">
            <a:avLst/>
          </a:prstGeom>
        </p:spPr>
      </p:pic>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7" name="Content Placeholder 4">
            <a:extLst>
              <a:ext uri="{FF2B5EF4-FFF2-40B4-BE49-F238E27FC236}">
                <a16:creationId xmlns:a16="http://schemas.microsoft.com/office/drawing/2014/main" id="{B5846F86-E30E-4549-BCBC-0F3987564B58}"/>
              </a:ext>
            </a:extLst>
          </p:cNvPr>
          <p:cNvPicPr>
            <a:picLocks noChangeAspect="1"/>
          </p:cNvPicPr>
          <p:nvPr/>
        </p:nvPicPr>
        <p:blipFill>
          <a:blip r:embed="rId3"/>
          <a:srcRect/>
          <a:stretch/>
        </p:blipFill>
        <p:spPr>
          <a:xfrm>
            <a:off x="-106327" y="-1594886"/>
            <a:ext cx="12397563" cy="9298173"/>
          </a:xfrm>
          <a:prstGeom prst="rect">
            <a:avLst/>
          </a:prstGeom>
        </p:spPr>
      </p:pic>
      <p:sp>
        <p:nvSpPr>
          <p:cNvPr id="2" name="TextBox 1">
            <a:extLst>
              <a:ext uri="{FF2B5EF4-FFF2-40B4-BE49-F238E27FC236}">
                <a16:creationId xmlns:a16="http://schemas.microsoft.com/office/drawing/2014/main" id="{3627CCAD-ECDA-BE47-BB31-AAB28B8A7EC4}"/>
              </a:ext>
            </a:extLst>
          </p:cNvPr>
          <p:cNvSpPr txBox="1"/>
          <p:nvPr/>
        </p:nvSpPr>
        <p:spPr>
          <a:xfrm>
            <a:off x="10767242" y="6477126"/>
            <a:ext cx="1424758" cy="369332"/>
          </a:xfrm>
          <a:prstGeom prst="rect">
            <a:avLst/>
          </a:prstGeom>
          <a:solidFill>
            <a:schemeClr val="bg2">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2"/>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3"/>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Tree>
    <p:extLst>
      <p:ext uri="{BB962C8B-B14F-4D97-AF65-F5344CB8AC3E}">
        <p14:creationId xmlns:p14="http://schemas.microsoft.com/office/powerpoint/2010/main" val="3964272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14859</Words>
  <Application>Microsoft Macintosh PowerPoint</Application>
  <PresentationFormat>Widescreen</PresentationFormat>
  <Paragraphs>809</Paragraphs>
  <Slides>119</Slides>
  <Notes>114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119</vt:i4>
      </vt:variant>
    </vt:vector>
  </HeadingPairs>
  <TitlesOfParts>
    <vt:vector size="123"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Adoption</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8</cp:revision>
  <dcterms:created xsi:type="dcterms:W3CDTF">2020-01-02T17:58:10Z</dcterms:created>
  <dcterms:modified xsi:type="dcterms:W3CDTF">2020-01-02T18:22:52Z</dcterms:modified>
</cp:coreProperties>
</file>